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B2B3-67D6-4E72-BE38-1B14E447805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4439-FED6-48EE-B0F9-995D495C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औ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औ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मात्रा</a:t>
            </a:r>
            <a:r>
              <a:rPr lang="en-US" dirty="0" smtClean="0"/>
              <a:t> अ </a:t>
            </a:r>
            <a:r>
              <a:rPr lang="en-US" dirty="0" err="1" smtClean="0"/>
              <a:t>से</a:t>
            </a:r>
            <a:r>
              <a:rPr lang="en-US" dirty="0" smtClean="0"/>
              <a:t> अ: </a:t>
            </a:r>
            <a:r>
              <a:rPr lang="en-US" dirty="0" err="1" smtClean="0"/>
              <a:t>तक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औ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औ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कौआ</a:t>
            </a:r>
            <a:r>
              <a:rPr lang="en-US" dirty="0" smtClean="0"/>
              <a:t> </a:t>
            </a:r>
            <a:r>
              <a:rPr lang="en-US" smtClean="0"/>
              <a:t>- Crow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नौका</a:t>
            </a:r>
            <a:r>
              <a:rPr lang="en-US" dirty="0" smtClean="0"/>
              <a:t> - Boat</a:t>
            </a:r>
            <a:endParaRPr lang="en-US" dirty="0"/>
          </a:p>
        </p:txBody>
      </p:sp>
      <p:pic>
        <p:nvPicPr>
          <p:cNvPr id="7" name="Content Placeholder 6" descr="Boat - Wikipedia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806844"/>
            <a:ext cx="4041775" cy="26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550+ Indian Crow Pictures | Download Free Images on Unsplash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01096"/>
            <a:ext cx="4040188" cy="269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औ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औ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पौधा</a:t>
            </a:r>
            <a:r>
              <a:rPr lang="en-US" dirty="0" smtClean="0"/>
              <a:t> - Plant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सौ</a:t>
            </a:r>
            <a:r>
              <a:rPr lang="en-US" dirty="0" smtClean="0"/>
              <a:t> - Hundred</a:t>
            </a:r>
            <a:endParaRPr lang="en-US" dirty="0"/>
          </a:p>
        </p:txBody>
      </p:sp>
      <p:pic>
        <p:nvPicPr>
          <p:cNvPr id="7" name="Content Placeholder 6" descr="New 100 Rupee note: RBI to issue new Rs 100 currency note shortly, this is  how it looks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What are Plants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83071"/>
            <a:ext cx="4040188" cy="27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औ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औ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नौकर</a:t>
            </a:r>
            <a:r>
              <a:rPr lang="en-US" dirty="0" smtClean="0"/>
              <a:t> - Servant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गौरैया</a:t>
            </a:r>
            <a:r>
              <a:rPr lang="en-US" dirty="0" smtClean="0"/>
              <a:t> - Sparrow</a:t>
            </a:r>
            <a:endParaRPr lang="en-US" dirty="0"/>
          </a:p>
        </p:txBody>
      </p:sp>
      <p:pic>
        <p:nvPicPr>
          <p:cNvPr id="7" name="Content Placeholder 6" descr="House Sparrow - eBird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Indian Servant Arranging Tea Pots - Circa 1869 - Old Indian Photos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0702" y="2931319"/>
            <a:ext cx="185318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औ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औ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भौरा</a:t>
            </a:r>
            <a:r>
              <a:rPr lang="en-US" dirty="0" smtClean="0"/>
              <a:t> – Black-Bee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लौकी</a:t>
            </a:r>
            <a:r>
              <a:rPr lang="en-US" dirty="0" smtClean="0"/>
              <a:t> – Bottle Gourd</a:t>
            </a:r>
            <a:endParaRPr lang="en-US" dirty="0"/>
          </a:p>
        </p:txBody>
      </p:sp>
      <p:pic>
        <p:nvPicPr>
          <p:cNvPr id="7" name="Content Placeholder 6" descr="Splendour Seeds Bottle Gourd Long Seeds Kitchen Garden Vegetable Seeds (15  Seeds) : Amazon.in: Garden &amp;amp; Outdoors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40417" y="2174875"/>
            <a:ext cx="365099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Carpenter Bees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93037"/>
            <a:ext cx="4040188" cy="351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औ की मात्रा औ ki Matra words</vt:lpstr>
      <vt:lpstr>औ की मात्रा औ ki Matra words</vt:lpstr>
      <vt:lpstr>औ की मात्रा औ ki Matra words</vt:lpstr>
      <vt:lpstr>औ की मात्रा औ ki Matra words</vt:lpstr>
      <vt:lpstr>औ की मात्रा औ ki Matra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5</cp:revision>
  <dcterms:created xsi:type="dcterms:W3CDTF">2022-01-17T17:44:03Z</dcterms:created>
  <dcterms:modified xsi:type="dcterms:W3CDTF">2023-01-19T16:54:49Z</dcterms:modified>
</cp:coreProperties>
</file>